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2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DDE0"/>
    <a:srgbClr val="FEA9F3"/>
    <a:srgbClr val="FDACF2"/>
    <a:srgbClr val="BDFB7B"/>
    <a:srgbClr val="FED97F"/>
    <a:srgbClr val="FFD655"/>
    <a:srgbClr val="FFB823"/>
    <a:srgbClr val="EF9ACD"/>
    <a:srgbClr val="02DBFF"/>
    <a:srgbClr val="FFD5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5" d="100"/>
          <a:sy n="65" d="100"/>
        </p:scale>
        <p:origin x="15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97EC1-58F3-0C29-8F12-99AF88B93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7CF9D6-94BB-3D98-6646-34C57F622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71C8C7-AF6B-0A14-9D66-95D4D108A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C81473-8C64-17B5-17C3-385208FD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310755-75CD-D74C-A541-7519C089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35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17CFE-803B-3BD6-3562-73CA293C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E2A6F3-4D67-CBA9-36DB-7A14F6854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9E4227-6791-8EE0-9A81-406318B7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42B1F1-E151-FB09-F5FD-480CC190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416CC6-A482-68F1-882A-720129D8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36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E596E1-0E5C-4EBE-F46D-095821093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1EEBF0-9FBF-6C78-4D7B-C8A4BB4C0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4C440F-78F0-3DC6-301A-9016A7CE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FBC07E-B313-A65A-0F6E-CCB1E61B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67B53E-FA41-7F09-4E9A-1B66BB48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81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20F47-9B89-D156-C0FC-D96A627B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834EF-8036-162C-5DCA-4DE7BA3E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9C385F-9035-6267-91F7-16B845A4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2FC966-B65C-8E40-499C-B817A61A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D82CB2-B695-8F8E-4006-F9F222AC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80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E8C51-DD55-6626-7A84-775D31DA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C7EC96-A020-4AF3-9C60-FEB89A51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6A2422-A7A6-DEB6-6F27-F39BE0D1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0C03AA-AEE8-8175-6268-BA4196E0B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E8A50E-141D-5932-0785-A5BF9211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77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4AE35-FDD8-A927-8346-1310E7B3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D71A37-9A81-FC66-6A78-891109E7C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E476CDC-ABAB-04C6-A5C7-C40CD2808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1A89C6-E6E2-0219-2AFA-227D6EC2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B81794-8A38-832D-2228-9F111A5E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6C4D56-5092-DEC8-5B29-1E920CA7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56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3EF15-1AB1-63FF-ED73-55D18D1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7880F3-BE02-4B0D-C21B-AA78B8A9F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7B2B7B-3DA1-3399-77CD-1AFE96E2C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1538DE-3904-5704-D50F-FD0C1F6E2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8E7E7B-4E89-9D50-421A-22211A164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B2730F8-6365-603E-33CF-B25D5337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79C0116-B8DB-1488-83FB-F8BCB799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BEEAA5-3CD7-5706-DC84-635CAF40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87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33B4C-383A-1790-4EB8-4143E0E4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3864855-53F1-753B-50D1-E60E0192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21EFA4-0386-3A35-7015-63225C65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97A2E66-67AE-0C63-CE46-E96AA3C4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705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258387B-E798-4507-0E9E-7D026AC7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6394B61-45AF-F249-D9D2-6852E860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1042EE-A182-DFFE-A74C-69653872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810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378E8-9505-C918-6032-FA729C1F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4012EA-264F-79DB-8B70-784D1C890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D099AE-CACC-DC8C-E4A9-80A2983BE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1EC988-FB6D-9311-605E-643C1A2F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ED0CB9-0AC1-96DA-F778-A2AD26FD9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371227-9F51-9FEA-3D30-55A84DCA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10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D9CCF-ED56-EFEE-E287-D19FDA81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1136B20-5F56-806B-33E0-71777546F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4ECF3F-863D-3959-9B1A-1C3A76485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68451A-6FAD-874B-D775-E1602A04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540284-35F5-0FAC-3C36-DD5C6C80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2C806B-59AB-9073-E4A6-03BC8244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44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104EF7-96ED-65D8-14AA-521AD179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C3734E-6D3C-71E1-F4BA-411EF727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E4F35E-3BA0-8AFA-AF34-84EAE6A18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C3A5-8208-467A-99A0-0BADC46EA8A0}" type="datetimeFigureOut">
              <a:rPr lang="pt-BR" smtClean="0"/>
              <a:t>20/08/2023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9E8078-C33D-E111-AFAF-43809C999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9DE0E0-B5C6-32C0-E65C-DBC1E03AF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469B7-F8A4-421B-94EA-DE4C18EC47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25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FFD5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02D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D77028E-6770-43BD-9F7D-70492C47ADDB}"/>
              </a:ext>
            </a:extLst>
          </p:cNvPr>
          <p:cNvSpPr/>
          <p:nvPr/>
        </p:nvSpPr>
        <p:spPr>
          <a:xfrm>
            <a:off x="-6449400" y="878270"/>
            <a:ext cx="6040800" cy="236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D5D2A07-A6EE-AE78-6624-E66FA38D9917}"/>
              </a:ext>
            </a:extLst>
          </p:cNvPr>
          <p:cNvSpPr/>
          <p:nvPr/>
        </p:nvSpPr>
        <p:spPr>
          <a:xfrm>
            <a:off x="-6449400" y="3625992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C9FACB-D55E-1187-392D-88A7022C6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343" b="5207"/>
          <a:stretch/>
        </p:blipFill>
        <p:spPr>
          <a:xfrm>
            <a:off x="4773662" y="1010272"/>
            <a:ext cx="2644676" cy="210119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C0F3871-582F-52E3-F217-C8060369F3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713" b="5994"/>
          <a:stretch/>
        </p:blipFill>
        <p:spPr>
          <a:xfrm>
            <a:off x="4773661" y="3687793"/>
            <a:ext cx="2644677" cy="2218674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81172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EF9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FFB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B98612F-E0EB-345F-55D0-D9A6E1C45133}"/>
              </a:ext>
            </a:extLst>
          </p:cNvPr>
          <p:cNvSpPr/>
          <p:nvPr/>
        </p:nvSpPr>
        <p:spPr>
          <a:xfrm>
            <a:off x="-6449400" y="878270"/>
            <a:ext cx="6040800" cy="236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F458297-169D-5569-115F-3F1625C735E6}"/>
              </a:ext>
            </a:extLst>
          </p:cNvPr>
          <p:cNvSpPr/>
          <p:nvPr/>
        </p:nvSpPr>
        <p:spPr>
          <a:xfrm>
            <a:off x="-6449400" y="3614530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B6DFA6-45C6-F91F-D986-DF08F75CF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43" y="963995"/>
            <a:ext cx="2188514" cy="21937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56C2CF3-F0E5-2455-A107-69777FF78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9969" y="3679161"/>
            <a:ext cx="2252061" cy="223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FFD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FED9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0AF682B-8E5E-2FF7-DA1F-6C3F45E66F21}"/>
              </a:ext>
            </a:extLst>
          </p:cNvPr>
          <p:cNvSpPr/>
          <p:nvPr/>
        </p:nvSpPr>
        <p:spPr>
          <a:xfrm>
            <a:off x="-6449400" y="878269"/>
            <a:ext cx="6040800" cy="236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FE28A-3AA9-2FCC-AE21-DC5419FDF2B3}"/>
              </a:ext>
            </a:extLst>
          </p:cNvPr>
          <p:cNvSpPr/>
          <p:nvPr/>
        </p:nvSpPr>
        <p:spPr>
          <a:xfrm>
            <a:off x="-6449400" y="3614530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8DA72B-94B8-885C-6372-55EFAF3EB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313" y="906182"/>
            <a:ext cx="2309373" cy="230937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66A7D78-52DE-975F-6FD8-B6437E766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313" y="3645199"/>
            <a:ext cx="2309374" cy="230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4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BDF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FDAC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D9A792-3195-9904-89A9-F89E90737810}"/>
              </a:ext>
            </a:extLst>
          </p:cNvPr>
          <p:cNvSpPr/>
          <p:nvPr/>
        </p:nvSpPr>
        <p:spPr>
          <a:xfrm>
            <a:off x="-6449400" y="878270"/>
            <a:ext cx="6040800" cy="236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AAF874-796D-74DB-2C50-B6CE61F8F931}"/>
              </a:ext>
            </a:extLst>
          </p:cNvPr>
          <p:cNvSpPr/>
          <p:nvPr/>
        </p:nvSpPr>
        <p:spPr>
          <a:xfrm>
            <a:off x="-6449400" y="3614530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0E07E2-6D4A-99A4-CF1F-D20C35905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388" y="937262"/>
            <a:ext cx="2259224" cy="22483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3A1BD07-07D2-00FB-C803-96DAD0D282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586" b="4993"/>
          <a:stretch/>
        </p:blipFill>
        <p:spPr>
          <a:xfrm>
            <a:off x="4795991" y="3666062"/>
            <a:ext cx="2600018" cy="22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2641365-132B-F199-85BE-2179DEEDD00F}"/>
              </a:ext>
            </a:extLst>
          </p:cNvPr>
          <p:cNvSpPr/>
          <p:nvPr/>
        </p:nvSpPr>
        <p:spPr>
          <a:xfrm>
            <a:off x="3075600" y="878270"/>
            <a:ext cx="6040800" cy="2365200"/>
          </a:xfrm>
          <a:prstGeom prst="rect">
            <a:avLst/>
          </a:prstGeom>
          <a:solidFill>
            <a:srgbClr val="FEA9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DFECB8-9E13-D6B4-690C-74739FA846B6}"/>
              </a:ext>
            </a:extLst>
          </p:cNvPr>
          <p:cNvSpPr/>
          <p:nvPr/>
        </p:nvSpPr>
        <p:spPr>
          <a:xfrm>
            <a:off x="3075600" y="3614530"/>
            <a:ext cx="6040800" cy="2365200"/>
          </a:xfrm>
          <a:prstGeom prst="rect">
            <a:avLst/>
          </a:prstGeom>
          <a:solidFill>
            <a:srgbClr val="2ADD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0AF682B-8E5E-2FF7-DA1F-6C3F45E66F21}"/>
              </a:ext>
            </a:extLst>
          </p:cNvPr>
          <p:cNvSpPr/>
          <p:nvPr/>
        </p:nvSpPr>
        <p:spPr>
          <a:xfrm>
            <a:off x="-6449400" y="878269"/>
            <a:ext cx="6040800" cy="23652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FE28A-3AA9-2FCC-AE21-DC5419FDF2B3}"/>
              </a:ext>
            </a:extLst>
          </p:cNvPr>
          <p:cNvSpPr/>
          <p:nvPr/>
        </p:nvSpPr>
        <p:spPr>
          <a:xfrm>
            <a:off x="-6449400" y="3614530"/>
            <a:ext cx="6040800" cy="23652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596AF1-B2D3-4D27-4C3C-ED632A033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597" y="927775"/>
            <a:ext cx="2260805" cy="22661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4918E2-F9F7-5D53-4A66-C3ED1B3D10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05" b="9709"/>
          <a:stretch/>
        </p:blipFill>
        <p:spPr>
          <a:xfrm>
            <a:off x="4917628" y="3760837"/>
            <a:ext cx="2356743" cy="20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468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Henrique Resende Ribeiro</dc:creator>
  <cp:lastModifiedBy>Pedro Henrique Resende Ribeiro</cp:lastModifiedBy>
  <cp:revision>2</cp:revision>
  <dcterms:created xsi:type="dcterms:W3CDTF">2023-08-21T00:19:23Z</dcterms:created>
  <dcterms:modified xsi:type="dcterms:W3CDTF">2023-08-21T03:02:07Z</dcterms:modified>
</cp:coreProperties>
</file>